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0B6A9-01ED-4B56-96E3-F5A6707CEE1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66F17-E616-4364-9444-67AC3FF7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9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 Big Blue Fish. She is very, very big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82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Fish: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OK!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(They sit down, open their lunch boxes and start eating sandwiches together.)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these are Small Fish.  They are very, very small. They lived in the deep blue sea. The Small Fish were scared of the Big Blue Fish.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9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loud voice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I’M HUNGRY. I’M VERY, VERY HUNGRY! WHERE ARE YOU, SMALL RED FISH?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Red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Oh, HELP! HELP! HELP! WHERE CAN I HIDE?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(Finds a shell.)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will hide under the shell!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 around):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YOU, SMALL RED FISH?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the Small Red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AH, THERE YOU ARE! I CAN SEE YOUR TAIL!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0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(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loud voice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I’M HUNGRY. I’M VERY, VERY HUNGRY! WHERE ARE YOU, SMALL GREEN FISH?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Green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Oh, HELP! HELP! HELP! WHERE CAN I HIDE?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some seaweed.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 will hide behind the seaweed! 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 around):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YOU, SMALL GREEN FISH?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the Small Green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THERE YOU ARE! I CAN SEE YOUR TAIL!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(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loud voice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I’M HUNGRY. I’M VERY, VERY HUNGRY! WHERE ARE YOU, SMALL YELLOW FISH?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Yellow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Oh, HELP! HELP! HELP! WHERE CAN I HIDE?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a rock.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 will hide behind the rock! 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 around):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YOU, SMALL YELLOW FISH?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the Small Yellow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THERE YOU ARE! I CAN SEE YOUR TAIL!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0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(</a:t>
            </a:r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loud voice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I’M HUNGRY. I’M VERY, VERY HUNGRY! WHERE ARE YOU, SMALL FISH?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45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Small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Oh, HELP! HELP! HELP! WHERE CAN WE HIDE? (Find an old boot.) We will hide behind the boot!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3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 around):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ARE YOU, SMALL FISH?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finds the Small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 THERE YOU ARE! I CAN SEE YOUR TAILS!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(from behind the boot):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Oh, NO! PLEASE DON’T EAT US!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EAT YOU?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EAT YOU? HA-HA-HA! 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AM HUNGRY, BUT I DON’T WANT TO EAT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YOU ARE TOO SMALL!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3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Small Fish: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OH, GOOD.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(Come out from behind the boot).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 Blue Fish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I’VE GOT A PICNIC. COME AND HAVE A PICNIC WITH ME!”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66F17-E616-4364-9444-67AC3FF757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1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8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4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5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7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2F2B-1172-48B1-80E0-7FAA1BD4B46C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E239E-B267-44F6-AB12-FC03C07A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5.jp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3.jpg"/><Relationship Id="rId10" Type="http://schemas.openxmlformats.org/officeDocument/2006/relationships/image" Target="../media/image12.jpeg"/><Relationship Id="rId4" Type="http://schemas.openxmlformats.org/officeDocument/2006/relationships/image" Target="../media/image3.jpeg"/><Relationship Id="rId9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457200"/>
            <a:ext cx="7772400" cy="1622425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/>
                </a:solidFill>
              </a:rPr>
              <a:t>Big Blue Fish and Small </a:t>
            </a:r>
            <a:r>
              <a:rPr lang="en-US" sz="5400" dirty="0" err="1" smtClean="0">
                <a:solidFill>
                  <a:schemeClr val="bg1"/>
                </a:solidFill>
              </a:rPr>
              <a:t>Colourful</a:t>
            </a:r>
            <a:r>
              <a:rPr lang="en-US" sz="5400" dirty="0" smtClean="0">
                <a:solidFill>
                  <a:schemeClr val="bg1"/>
                </a:solidFill>
              </a:rPr>
              <a:t> Fish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70" y="4249122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257250"/>
            <a:ext cx="1219200" cy="81381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516" y="2709042"/>
            <a:ext cx="1569360" cy="1429861"/>
          </a:xfrm>
          <a:prstGeom prst="rect">
            <a:avLst/>
          </a:prstGeom>
        </p:spPr>
      </p:pic>
      <p:pic>
        <p:nvPicPr>
          <p:cNvPr id="11" name="Content Placeholder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3" t="20694" r="27548"/>
          <a:stretch/>
        </p:blipFill>
        <p:spPr>
          <a:xfrm>
            <a:off x="6587836" y="4217764"/>
            <a:ext cx="2978727" cy="2640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93"/>
          <a:stretch/>
        </p:blipFill>
        <p:spPr>
          <a:xfrm rot="1584833">
            <a:off x="437486" y="791337"/>
            <a:ext cx="4172814" cy="364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762000"/>
            <a:ext cx="2819400" cy="2114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0"/>
          <a:stretch/>
        </p:blipFill>
        <p:spPr>
          <a:xfrm>
            <a:off x="0" y="2057400"/>
            <a:ext cx="4876800" cy="44654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982" y="2971800"/>
            <a:ext cx="4405734" cy="339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460" y="1521618"/>
            <a:ext cx="1828800" cy="182880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100" y="1006157"/>
            <a:ext cx="1569360" cy="14298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4"/>
          <a:stretch/>
        </p:blipFill>
        <p:spPr>
          <a:xfrm rot="20864718">
            <a:off x="-150454" y="755082"/>
            <a:ext cx="4172814" cy="40310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114133"/>
            <a:ext cx="1219200" cy="8138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9" y="5339717"/>
            <a:ext cx="626657" cy="4699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780" y="2847498"/>
            <a:ext cx="762000" cy="5029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428" y="1933098"/>
            <a:ext cx="762000" cy="502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18" y="3180755"/>
            <a:ext cx="1851382" cy="13885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45079" y="82827"/>
            <a:ext cx="434340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Jokerman" pitchFamily="82" charset="0"/>
              </a:rPr>
              <a:t>YUM! YUM!</a:t>
            </a:r>
            <a:endParaRPr lang="en-US" sz="5400" dirty="0">
              <a:latin typeface="Jokerman" pitchFamily="8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593" y="3644346"/>
            <a:ext cx="4405734" cy="339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4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5"/>
          <a:stretch/>
        </p:blipFill>
        <p:spPr>
          <a:xfrm>
            <a:off x="1676400" y="762000"/>
            <a:ext cx="5929320" cy="527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2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745" y="2596952"/>
            <a:ext cx="1569360" cy="14298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8560">
            <a:off x="6699366" y="4511565"/>
            <a:ext cx="2154467" cy="19742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2"/>
          <a:stretch/>
        </p:blipFill>
        <p:spPr>
          <a:xfrm>
            <a:off x="18186" y="929043"/>
            <a:ext cx="4172814" cy="364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2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2"/>
          <a:stretch/>
        </p:blipFill>
        <p:spPr>
          <a:xfrm>
            <a:off x="18186" y="929043"/>
            <a:ext cx="4172814" cy="3559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997182"/>
            <a:ext cx="18288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655" y="3250166"/>
            <a:ext cx="2157984" cy="315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3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62"/>
          <a:stretch/>
        </p:blipFill>
        <p:spPr>
          <a:xfrm>
            <a:off x="18186" y="929043"/>
            <a:ext cx="4172814" cy="36429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22092"/>
            <a:ext cx="1219200" cy="813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25240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8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5"/>
          <a:stretch/>
        </p:blipFill>
        <p:spPr>
          <a:xfrm>
            <a:off x="1905000" y="838200"/>
            <a:ext cx="5343985" cy="467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6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45" y="2935373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09" y="2121557"/>
            <a:ext cx="1219200" cy="81381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887202"/>
            <a:ext cx="1569360" cy="1429861"/>
          </a:xfrm>
          <a:prstGeom prst="rect">
            <a:avLst/>
          </a:prstGeom>
        </p:spPr>
      </p:pic>
      <p:pic>
        <p:nvPicPr>
          <p:cNvPr id="11" name="Content Placeholder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3" t="20694" r="27548"/>
          <a:stretch/>
        </p:blipFill>
        <p:spPr>
          <a:xfrm>
            <a:off x="5181600" y="3317063"/>
            <a:ext cx="3221181" cy="285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4687111"/>
            <a:ext cx="18288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257250"/>
            <a:ext cx="1219200" cy="813816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257250"/>
            <a:ext cx="1569360" cy="1429861"/>
          </a:xfrm>
          <a:prstGeom prst="rect">
            <a:avLst/>
          </a:prstGeom>
        </p:spPr>
      </p:pic>
      <p:pic>
        <p:nvPicPr>
          <p:cNvPr id="11" name="Content Placeholder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3" t="20694" r="27548"/>
          <a:stretch/>
        </p:blipFill>
        <p:spPr>
          <a:xfrm>
            <a:off x="5098473" y="3284959"/>
            <a:ext cx="2978727" cy="2640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9"/>
          <a:stretch/>
        </p:blipFill>
        <p:spPr>
          <a:xfrm rot="2061018">
            <a:off x="266804" y="856293"/>
            <a:ext cx="4172814" cy="366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344</Words>
  <Application>Microsoft Office PowerPoint</Application>
  <PresentationFormat>On-screen Show (4:3)</PresentationFormat>
  <Paragraphs>33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</dc:creator>
  <cp:lastModifiedBy>Audrey</cp:lastModifiedBy>
  <cp:revision>10</cp:revision>
  <dcterms:created xsi:type="dcterms:W3CDTF">2012-09-02T16:39:57Z</dcterms:created>
  <dcterms:modified xsi:type="dcterms:W3CDTF">2012-09-09T10:20:41Z</dcterms:modified>
</cp:coreProperties>
</file>