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76" r:id="rId5"/>
    <p:sldId id="269" r:id="rId6"/>
    <p:sldId id="266" r:id="rId7"/>
    <p:sldId id="274" r:id="rId8"/>
    <p:sldId id="270" r:id="rId9"/>
    <p:sldId id="271" r:id="rId10"/>
    <p:sldId id="272" r:id="rId11"/>
    <p:sldId id="267" r:id="rId12"/>
    <p:sldId id="259" r:id="rId13"/>
    <p:sldId id="264" r:id="rId14"/>
    <p:sldId id="263" r:id="rId15"/>
    <p:sldId id="265" r:id="rId16"/>
    <p:sldId id="275" r:id="rId17"/>
    <p:sldId id="261" r:id="rId18"/>
    <p:sldId id="26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7723-CCAA-4DCA-AFD0-0A849856E411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79DC-F1AA-4753-958E-D14F817CF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0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7723-CCAA-4DCA-AFD0-0A849856E411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79DC-F1AA-4753-958E-D14F817CF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2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7723-CCAA-4DCA-AFD0-0A849856E411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79DC-F1AA-4753-958E-D14F817CF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2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7723-CCAA-4DCA-AFD0-0A849856E411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79DC-F1AA-4753-958E-D14F817CF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9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7723-CCAA-4DCA-AFD0-0A849856E411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79DC-F1AA-4753-958E-D14F817CF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4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7723-CCAA-4DCA-AFD0-0A849856E411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79DC-F1AA-4753-958E-D14F817CF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7723-CCAA-4DCA-AFD0-0A849856E411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79DC-F1AA-4753-958E-D14F817CF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1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7723-CCAA-4DCA-AFD0-0A849856E411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79DC-F1AA-4753-958E-D14F817CF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6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7723-CCAA-4DCA-AFD0-0A849856E411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79DC-F1AA-4753-958E-D14F817CF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5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7723-CCAA-4DCA-AFD0-0A849856E411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79DC-F1AA-4753-958E-D14F817CF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9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7723-CCAA-4DCA-AFD0-0A849856E411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79DC-F1AA-4753-958E-D14F817CF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5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67723-CCAA-4DCA-AFD0-0A849856E411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F79DC-F1AA-4753-958E-D14F817CF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4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5032" y="267325"/>
            <a:ext cx="511550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Penguins</a:t>
            </a:r>
            <a:endParaRPr lang="en-US" sz="8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28800"/>
            <a:ext cx="6024563" cy="451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25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0"/>
            <a:ext cx="6253163" cy="3335019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6002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P </a:t>
            </a:r>
            <a:r>
              <a:rPr lang="en-US" sz="8000" dirty="0" err="1" smtClean="0"/>
              <a:t>p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218833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828800"/>
            <a:ext cx="4271962" cy="4302696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6002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P </a:t>
            </a:r>
            <a:r>
              <a:rPr lang="en-US" sz="8000" dirty="0" err="1" smtClean="0"/>
              <a:t>p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218833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14399"/>
            <a:ext cx="4191000" cy="501523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1600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/>
              <a:t>P </a:t>
            </a:r>
            <a:r>
              <a:rPr lang="en-US" sz="8000" dirty="0" err="1" smtClean="0"/>
              <a:t>p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653063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89" y="914399"/>
            <a:ext cx="3599821" cy="501523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1600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/>
              <a:t>P </a:t>
            </a:r>
            <a:r>
              <a:rPr lang="en-US" sz="8000" dirty="0" err="1" smtClean="0"/>
              <a:t>p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487537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28" y="914399"/>
            <a:ext cx="3340143" cy="501523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1600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/>
              <a:t>P </a:t>
            </a:r>
            <a:r>
              <a:rPr lang="en-US" sz="8000" dirty="0" err="1" smtClean="0"/>
              <a:t>p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487537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5943600" cy="475488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1600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/>
              <a:t>P </a:t>
            </a:r>
            <a:r>
              <a:rPr lang="en-US" sz="8000" dirty="0" err="1" smtClean="0"/>
              <a:t>p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487537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95400"/>
            <a:ext cx="6100763" cy="4648781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6002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P </a:t>
            </a:r>
            <a:r>
              <a:rPr lang="en-US" sz="8000" dirty="0" err="1" smtClean="0"/>
              <a:t>p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218833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6781800" cy="387316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1600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/>
              <a:t>P </a:t>
            </a:r>
            <a:r>
              <a:rPr lang="en-US" sz="8000" dirty="0" err="1" smtClean="0"/>
              <a:t>p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487537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6477000" cy="424891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1600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/>
              <a:t>P </a:t>
            </a:r>
            <a:r>
              <a:rPr lang="en-US" sz="8000" dirty="0" err="1" smtClean="0"/>
              <a:t>p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487537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95400"/>
            <a:ext cx="4348300" cy="4704447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6002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P </a:t>
            </a:r>
            <a:r>
              <a:rPr lang="en-US" sz="8000" dirty="0" err="1" smtClean="0"/>
              <a:t>p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21883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1600"/>
            <a:ext cx="6525683" cy="4272283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6002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P </a:t>
            </a:r>
            <a:r>
              <a:rPr lang="en-US" sz="8000" dirty="0" err="1" smtClean="0"/>
              <a:t>p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314547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6629400" cy="497205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1600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/>
              <a:t>P </a:t>
            </a:r>
            <a:r>
              <a:rPr lang="en-US" sz="8000" dirty="0" err="1" smtClean="0"/>
              <a:t>p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48753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529" y="1560735"/>
            <a:ext cx="3102905" cy="4302696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6002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P </a:t>
            </a:r>
            <a:r>
              <a:rPr lang="en-US" sz="8000" dirty="0" err="1" smtClean="0"/>
              <a:t>p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21883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5000"/>
            <a:ext cx="6176963" cy="4138564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6002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P </a:t>
            </a:r>
            <a:r>
              <a:rPr lang="en-US" sz="8000" dirty="0" err="1" smtClean="0"/>
              <a:t>p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218833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6002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P </a:t>
            </a:r>
            <a:r>
              <a:rPr lang="en-US" sz="8000" dirty="0" err="1" smtClean="0"/>
              <a:t>p</a:t>
            </a:r>
            <a:endParaRPr lang="en-US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05000"/>
            <a:ext cx="5872739" cy="4191000"/>
          </a:xfrm>
        </p:spPr>
      </p:pic>
    </p:spTree>
    <p:extLst>
      <p:ext uri="{BB962C8B-B14F-4D97-AF65-F5344CB8AC3E}">
        <p14:creationId xmlns:p14="http://schemas.microsoft.com/office/powerpoint/2010/main" val="2035763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43000"/>
            <a:ext cx="5110163" cy="5110163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6002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P </a:t>
            </a:r>
            <a:r>
              <a:rPr lang="en-US" sz="8000" dirty="0" err="1" smtClean="0"/>
              <a:t>p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21883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719763" cy="4289822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6002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P </a:t>
            </a:r>
            <a:r>
              <a:rPr lang="en-US" sz="8000" dirty="0" err="1" smtClean="0"/>
              <a:t>p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218833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62000"/>
            <a:ext cx="3580458" cy="5332597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6002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P </a:t>
            </a:r>
            <a:r>
              <a:rPr lang="en-US" sz="8000" dirty="0" err="1" smtClean="0"/>
              <a:t>p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21883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37</Words>
  <Application>Microsoft Office PowerPoint</Application>
  <PresentationFormat>On-screen Show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 p</vt:lpstr>
      <vt:lpstr>PowerPoint Presentation</vt:lpstr>
      <vt:lpstr>P p</vt:lpstr>
      <vt:lpstr>P p</vt:lpstr>
      <vt:lpstr>P p</vt:lpstr>
      <vt:lpstr>P p</vt:lpstr>
      <vt:lpstr>P p</vt:lpstr>
      <vt:lpstr>P p</vt:lpstr>
      <vt:lpstr>P p</vt:lpstr>
      <vt:lpstr>P p</vt:lpstr>
      <vt:lpstr>PowerPoint Presentation</vt:lpstr>
      <vt:lpstr>PowerPoint Presentation</vt:lpstr>
      <vt:lpstr>PowerPoint Presentation</vt:lpstr>
      <vt:lpstr>PowerPoint Presentation</vt:lpstr>
      <vt:lpstr>P p</vt:lpstr>
      <vt:lpstr>PowerPoint Presentation</vt:lpstr>
      <vt:lpstr>PowerPoint Presentation</vt:lpstr>
      <vt:lpstr>P 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 Animals</dc:title>
  <dc:creator>Audrey</dc:creator>
  <cp:lastModifiedBy>Audrey</cp:lastModifiedBy>
  <cp:revision>4</cp:revision>
  <dcterms:created xsi:type="dcterms:W3CDTF">2013-01-14T16:35:41Z</dcterms:created>
  <dcterms:modified xsi:type="dcterms:W3CDTF">2013-01-26T16:36:12Z</dcterms:modified>
</cp:coreProperties>
</file>