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58" r:id="rId4"/>
    <p:sldId id="260" r:id="rId5"/>
    <p:sldId id="269" r:id="rId6"/>
    <p:sldId id="261" r:id="rId7"/>
    <p:sldId id="263" r:id="rId8"/>
    <p:sldId id="264" r:id="rId9"/>
    <p:sldId id="266" r:id="rId10"/>
    <p:sldId id="265" r:id="rId11"/>
    <p:sldId id="262" r:id="rId12"/>
    <p:sldId id="259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63A2E-4D21-4486-BE7C-871DA340714A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22841-BBB0-4402-B084-F804806BB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90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02C0-2DE9-40F3-B4FF-080AE6793AAE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D96A-124D-4B21-9DE2-718EBE3E5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02C0-2DE9-40F3-B4FF-080AE6793AAE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D96A-124D-4B21-9DE2-718EBE3E5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94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02C0-2DE9-40F3-B4FF-080AE6793AAE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D96A-124D-4B21-9DE2-718EBE3E5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38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02C0-2DE9-40F3-B4FF-080AE6793AAE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D96A-124D-4B21-9DE2-718EBE3E5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76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02C0-2DE9-40F3-B4FF-080AE6793AAE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D96A-124D-4B21-9DE2-718EBE3E5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79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02C0-2DE9-40F3-B4FF-080AE6793AAE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D96A-124D-4B21-9DE2-718EBE3E5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49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02C0-2DE9-40F3-B4FF-080AE6793AAE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D96A-124D-4B21-9DE2-718EBE3E5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05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02C0-2DE9-40F3-B4FF-080AE6793AAE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D96A-124D-4B21-9DE2-718EBE3E5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9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02C0-2DE9-40F3-B4FF-080AE6793AAE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D96A-124D-4B21-9DE2-718EBE3E5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51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02C0-2DE9-40F3-B4FF-080AE6793AAE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D96A-124D-4B21-9DE2-718EBE3E5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77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02C0-2DE9-40F3-B4FF-080AE6793AAE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D96A-124D-4B21-9DE2-718EBE3E5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81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F02C0-2DE9-40F3-B4FF-080AE6793AAE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BD96A-124D-4B21-9DE2-718EBE3E5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3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0" y="5638800"/>
            <a:ext cx="4343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Christmas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548" y="1399705"/>
            <a:ext cx="3490452" cy="40170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45" y="492759"/>
            <a:ext cx="3388234" cy="51460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185" y="1018399"/>
            <a:ext cx="1847850" cy="23690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988308"/>
            <a:ext cx="1669412" cy="165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1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0" y="5638800"/>
            <a:ext cx="4343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wreath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04800"/>
            <a:ext cx="5288791" cy="510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4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0" y="5638800"/>
            <a:ext cx="4343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stocking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467" y="152400"/>
            <a:ext cx="5161369" cy="516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4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0" y="5638800"/>
            <a:ext cx="4343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ells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28919"/>
            <a:ext cx="4417409" cy="48355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724400"/>
            <a:ext cx="1609342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2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0" y="5638800"/>
            <a:ext cx="4343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star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3941700" cy="51099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914400"/>
            <a:ext cx="4102100" cy="4445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2331254">
            <a:off x="917058" y="395945"/>
            <a:ext cx="1293717" cy="5797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1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0018" y="5428139"/>
            <a:ext cx="4343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star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845" y="0"/>
            <a:ext cx="3523155" cy="37463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4038600" cy="31231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5" t="20182" r="22072" b="21345"/>
          <a:stretch/>
        </p:blipFill>
        <p:spPr>
          <a:xfrm>
            <a:off x="443345" y="3657600"/>
            <a:ext cx="2632363" cy="2784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6" t="14546" r="8982" b="10182"/>
          <a:stretch/>
        </p:blipFill>
        <p:spPr>
          <a:xfrm>
            <a:off x="6220690" y="3998279"/>
            <a:ext cx="2909455" cy="285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0" y="5638800"/>
            <a:ext cx="4343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Santa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04800"/>
            <a:ext cx="4417409" cy="508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9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5638800"/>
            <a:ext cx="5943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Christmas tree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57200"/>
            <a:ext cx="5019530" cy="49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2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0" y="5638800"/>
            <a:ext cx="4343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nowman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81000"/>
            <a:ext cx="3965385" cy="508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2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0" y="5638800"/>
            <a:ext cx="4343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reindeer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365" y="304800"/>
            <a:ext cx="3423661" cy="510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9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0" y="5638800"/>
            <a:ext cx="4343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snowflake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884649"/>
            <a:ext cx="4417409" cy="392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2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0" y="5638800"/>
            <a:ext cx="4343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Angel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9" r="14049"/>
          <a:stretch/>
        </p:blipFill>
        <p:spPr>
          <a:xfrm>
            <a:off x="2847109" y="381000"/>
            <a:ext cx="3616036" cy="50292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4944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858470"/>
            <a:ext cx="8610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Christmas decorations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0770"/>
            <a:ext cx="4395127" cy="574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4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0" y="5638800"/>
            <a:ext cx="4343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presents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" t="695" r="-1461" b="-1"/>
          <a:stretch/>
        </p:blipFill>
        <p:spPr>
          <a:xfrm>
            <a:off x="734292" y="3602182"/>
            <a:ext cx="2202872" cy="20434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762000"/>
            <a:ext cx="4572000" cy="452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16</Words>
  <Application>Microsoft Office PowerPoint</Application>
  <PresentationFormat>On-screen Show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Audrey</dc:creator>
  <cp:lastModifiedBy>Audrey</cp:lastModifiedBy>
  <cp:revision>9</cp:revision>
  <dcterms:created xsi:type="dcterms:W3CDTF">2012-12-10T16:07:12Z</dcterms:created>
  <dcterms:modified xsi:type="dcterms:W3CDTF">2012-12-10T23:21:18Z</dcterms:modified>
</cp:coreProperties>
</file>